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68" r:id="rId2"/>
    <p:sldId id="270" r:id="rId3"/>
    <p:sldId id="260" r:id="rId4"/>
    <p:sldId id="261" r:id="rId5"/>
    <p:sldId id="262" r:id="rId6"/>
    <p:sldId id="267" r:id="rId7"/>
    <p:sldId id="265" r:id="rId8"/>
    <p:sldId id="263" r:id="rId9"/>
  </p:sldIdLst>
  <p:sldSz cx="6858000" cy="38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935" userDrawn="1">
          <p15:clr>
            <a:srgbClr val="A4A3A4"/>
          </p15:clr>
        </p15:guide>
        <p15:guide id="3" pos="33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03F29D"/>
    <a:srgbClr val="00B050"/>
    <a:srgbClr val="1CADE4"/>
    <a:srgbClr val="607D8B"/>
    <a:srgbClr val="9E9E9E"/>
    <a:srgbClr val="3F51B5"/>
    <a:srgbClr val="F44336"/>
    <a:srgbClr val="5E92F3"/>
    <a:srgbClr val="003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5" autoAdjust="0"/>
    <p:restoredTop sz="81720"/>
  </p:normalViewPr>
  <p:slideViewPr>
    <p:cSldViewPr snapToGrid="0" showGuides="1">
      <p:cViewPr varScale="1">
        <p:scale>
          <a:sx n="164" d="100"/>
          <a:sy n="164" d="100"/>
        </p:scale>
        <p:origin x="656" y="160"/>
      </p:cViewPr>
      <p:guideLst>
        <p:guide orient="horz" pos="2400"/>
        <p:guide pos="935"/>
        <p:guide pos="33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4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8E879-AC37-7743-B385-B9AC147691B6}" type="datetimeFigureOut">
              <a:rPr kumimoji="1" lang="zh-CN" altLang="en-US" smtClean="0"/>
              <a:t>2017/12/8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88917-6B5A-D741-AAD0-D763DECC90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55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4AE6-C235-774C-B06B-6EBFA9507E66}" type="datetimeFigureOut">
              <a:rPr kumimoji="1" lang="zh-CN" altLang="en-US" smtClean="0"/>
              <a:t>2017/12/8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1143000"/>
            <a:ext cx="555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FFFB-35D5-9644-BE88-FD8DC2F6FB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1pPr>
    <a:lvl2pPr marL="255945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2pPr>
    <a:lvl3pPr marL="511889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3pPr>
    <a:lvl4pPr marL="767834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4pPr>
    <a:lvl5pPr marL="1023779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5pPr>
    <a:lvl6pPr marL="1279723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6pPr>
    <a:lvl7pPr marL="1535668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7pPr>
    <a:lvl8pPr marL="1791613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8pPr>
    <a:lvl9pPr marL="2047557" algn="l" defTabSz="511889" rtl="0" eaLnBrk="1" latinLnBrk="0" hangingPunct="1">
      <a:defRPr sz="6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CFFFB-35D5-9644-BE88-FD8DC2F6FBE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6858000" cy="2540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6858000" cy="2540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 algn="ctr">
              <a:buNone/>
              <a:defRPr sz="1000"/>
            </a:lvl2pPr>
            <a:lvl3pPr marL="508041" indent="0" algn="ctr">
              <a:buNone/>
              <a:defRPr sz="1000"/>
            </a:lvl3pPr>
            <a:lvl4pPr marL="762061" indent="0" algn="ctr">
              <a:buNone/>
              <a:defRPr sz="1000"/>
            </a:lvl4pPr>
            <a:lvl5pPr marL="1016081" indent="0" algn="ctr">
              <a:buNone/>
              <a:defRPr sz="1000"/>
            </a:lvl5pPr>
            <a:lvl6pPr marL="1270102" indent="0" algn="ctr">
              <a:buNone/>
              <a:defRPr sz="1000"/>
            </a:lvl6pPr>
            <a:lvl7pPr marL="1524122" indent="0" algn="ctr">
              <a:buNone/>
              <a:defRPr sz="1000"/>
            </a:lvl7pPr>
            <a:lvl8pPr marL="1778142" indent="0" algn="ctr">
              <a:buNone/>
              <a:defRPr sz="1000"/>
            </a:lvl8pPr>
            <a:lvl9pPr marL="2032163" indent="0" algn="ctr">
              <a:buNone/>
              <a:defRPr sz="1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49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3333"/>
            <a:ext cx="1478756" cy="3005667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423333"/>
            <a:ext cx="4264819" cy="300566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5657850" y="29749"/>
            <a:ext cx="0" cy="5143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1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1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6858000" cy="2540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6858000" cy="2540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b="0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08041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3pPr>
            <a:lvl4pPr marL="762061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4pPr>
            <a:lvl5pPr marL="1016081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5pPr>
            <a:lvl6pPr marL="127010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6pPr>
            <a:lvl7pPr marL="152412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7pPr>
            <a:lvl8pPr marL="177814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8pPr>
            <a:lvl9pPr marL="2032163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61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325120"/>
            <a:ext cx="5467541" cy="83312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1" y="1270000"/>
            <a:ext cx="2674620" cy="2235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993" y="1270000"/>
            <a:ext cx="2674620" cy="2235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210909"/>
            <a:ext cx="2674620" cy="45720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78" b="0" cap="none" baseline="0">
                <a:solidFill>
                  <a:schemeClr val="accent1"/>
                </a:solidFill>
                <a:latin typeface="+mn-lt"/>
              </a:defRPr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" y="1648771"/>
            <a:ext cx="2674620" cy="18564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9875" y="1210909"/>
            <a:ext cx="2674620" cy="45720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278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marL="0" lvl="0" indent="0" algn="l" defTabSz="508041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69875" y="1648771"/>
            <a:ext cx="2674620" cy="18564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8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17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72" y="261949"/>
            <a:ext cx="2468880" cy="9652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2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687" y="457200"/>
            <a:ext cx="3194114" cy="2880360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889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72" y="1254170"/>
            <a:ext cx="2468880" cy="209016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333"/>
              </a:spcBef>
              <a:buNone/>
              <a:defRPr sz="889"/>
            </a:lvl1pPr>
            <a:lvl2pPr marL="254020" indent="0">
              <a:buNone/>
              <a:defRPr sz="667"/>
            </a:lvl2pPr>
            <a:lvl3pPr marL="508041" indent="0">
              <a:buNone/>
              <a:defRPr sz="556"/>
            </a:lvl3pPr>
            <a:lvl4pPr marL="762061" indent="0">
              <a:buNone/>
              <a:defRPr sz="500"/>
            </a:lvl4pPr>
            <a:lvl5pPr marL="1016081" indent="0">
              <a:buNone/>
              <a:defRPr sz="500"/>
            </a:lvl5pPr>
            <a:lvl6pPr marL="1270102" indent="0">
              <a:buNone/>
              <a:defRPr sz="500"/>
            </a:lvl6pPr>
            <a:lvl7pPr marL="1524122" indent="0">
              <a:buNone/>
              <a:defRPr sz="500"/>
            </a:lvl7pPr>
            <a:lvl8pPr marL="1778142" indent="0">
              <a:buNone/>
              <a:defRPr sz="500"/>
            </a:lvl8pPr>
            <a:lvl9pPr marL="2032163" indent="0">
              <a:buNone/>
              <a:defRPr sz="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7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755632"/>
            <a:ext cx="4371975" cy="812800"/>
          </a:xfrm>
        </p:spPr>
        <p:txBody>
          <a:bodyPr anchor="ctr">
            <a:normAutofit/>
          </a:bodyPr>
          <a:lstStyle>
            <a:lvl1pPr algn="r">
              <a:defRPr sz="2778" spc="11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6856286" cy="2540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1778"/>
            </a:lvl1pPr>
            <a:lvl2pPr marL="254020" indent="0">
              <a:buNone/>
              <a:defRPr sz="1556"/>
            </a:lvl2pPr>
            <a:lvl3pPr marL="508041" indent="0">
              <a:buNone/>
              <a:defRPr sz="1333"/>
            </a:lvl3pPr>
            <a:lvl4pPr marL="762061" indent="0">
              <a:buNone/>
              <a:defRPr sz="1111"/>
            </a:lvl4pPr>
            <a:lvl5pPr marL="1016081" indent="0">
              <a:buNone/>
              <a:defRPr sz="1111"/>
            </a:lvl5pPr>
            <a:lvl6pPr marL="1270102" indent="0">
              <a:buNone/>
              <a:defRPr sz="1111"/>
            </a:lvl6pPr>
            <a:lvl7pPr marL="1524122" indent="0">
              <a:buNone/>
              <a:defRPr sz="1111"/>
            </a:lvl7pPr>
            <a:lvl8pPr marL="1778142" indent="0">
              <a:buNone/>
              <a:defRPr sz="1111"/>
            </a:lvl8pPr>
            <a:lvl9pPr marL="2032163" indent="0">
              <a:buNone/>
              <a:defRPr sz="111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43463" y="2755632"/>
            <a:ext cx="1800225" cy="81280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2924503"/>
            <a:ext cx="0" cy="50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3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325120"/>
            <a:ext cx="5467541" cy="833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270000"/>
            <a:ext cx="5467541" cy="2235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73" y="3594836"/>
            <a:ext cx="1211705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6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747695-98C2-4A05-B55B-57754FD6782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4149" y="3594836"/>
            <a:ext cx="3319571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6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0" y="3594836"/>
            <a:ext cx="547688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6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8EAD3DC-CE5C-4279-825C-5DFF6AD262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28625" y="459069"/>
            <a:ext cx="0" cy="50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3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08041" rtl="0" eaLnBrk="1" latinLnBrk="0" hangingPunct="1">
        <a:lnSpc>
          <a:spcPct val="80000"/>
        </a:lnSpc>
        <a:spcBef>
          <a:spcPct val="0"/>
        </a:spcBef>
        <a:buNone/>
        <a:defRPr sz="2778" kern="1200" cap="all" spc="56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50804" indent="-50804" algn="l" defTabSz="508041" rtl="0" eaLnBrk="1" latinLnBrk="0" hangingPunct="1">
        <a:lnSpc>
          <a:spcPct val="90000"/>
        </a:lnSpc>
        <a:spcBef>
          <a:spcPts val="667"/>
        </a:spcBef>
        <a:spcAft>
          <a:spcPts val="111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222" kern="1200">
          <a:solidFill>
            <a:schemeClr val="tx1"/>
          </a:solidFill>
          <a:latin typeface="+mn-lt"/>
          <a:ea typeface="+mn-ea"/>
          <a:cs typeface="+mn-cs"/>
        </a:defRPr>
      </a:lvl1pPr>
      <a:lvl2pPr marL="147332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248940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3pPr>
      <a:lvl4pPr marL="330226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4pPr>
      <a:lvl5pPr marL="431835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5pPr>
      <a:lvl6pPr marL="508041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6pPr>
      <a:lvl7pPr marL="589327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7pPr>
      <a:lvl8pPr marL="675694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8pPr>
      <a:lvl9pPr marL="756981" indent="-76206" algn="l" defTabSz="508041" rtl="0" eaLnBrk="1" latinLnBrk="0" hangingPunct="1">
        <a:lnSpc>
          <a:spcPct val="90000"/>
        </a:lnSpc>
        <a:spcBef>
          <a:spcPts val="111"/>
        </a:spcBef>
        <a:spcAft>
          <a:spcPts val="222"/>
        </a:spcAft>
        <a:buClr>
          <a:schemeClr val="accent1"/>
        </a:buClr>
        <a:buFont typeface="Wingdings 3" pitchFamily="18" charset="2"/>
        <a:buChar char=""/>
        <a:defRPr sz="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2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4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06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08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10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12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14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163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0417E94-CE62-4B8F-B48A-78CA0957A336}"/>
              </a:ext>
            </a:extLst>
          </p:cNvPr>
          <p:cNvSpPr/>
          <p:nvPr/>
        </p:nvSpPr>
        <p:spPr>
          <a:xfrm>
            <a:off x="-1681" y="0"/>
            <a:ext cx="6857597" cy="3810000"/>
          </a:xfrm>
          <a:prstGeom prst="rect">
            <a:avLst/>
          </a:prstGeom>
          <a:solidFill>
            <a:srgbClr val="607D8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6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3F7510A-7426-47CE-9BAB-30223E32C6DF}"/>
              </a:ext>
            </a:extLst>
          </p:cNvPr>
          <p:cNvSpPr txBox="1"/>
          <p:nvPr/>
        </p:nvSpPr>
        <p:spPr>
          <a:xfrm>
            <a:off x="1805851" y="1491089"/>
            <a:ext cx="3339250" cy="111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3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入门微信营销的 </a:t>
            </a:r>
            <a:endParaRPr lang="en-US" altLang="zh-CN" sz="333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3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3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59245" y="-28293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646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12" y="1142086"/>
            <a:ext cx="1356810" cy="3101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340810" y="694481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646"/>
          </a:p>
        </p:txBody>
      </p:sp>
    </p:spTree>
    <p:extLst>
      <p:ext uri="{BB962C8B-B14F-4D97-AF65-F5344CB8AC3E}">
        <p14:creationId xmlns:p14="http://schemas.microsoft.com/office/powerpoint/2010/main" val="750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84645" y="1817506"/>
            <a:ext cx="537327" cy="125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" dirty="0"/>
              <a:t>what_are_the_media_platforms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" y="0"/>
            <a:ext cx="6853699" cy="3855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67" t="4064" r="27655" b="45255"/>
          <a:stretch/>
        </p:blipFill>
        <p:spPr>
          <a:xfrm>
            <a:off x="1703506" y="196713"/>
            <a:ext cx="3454887" cy="21995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01388" y="2480527"/>
            <a:ext cx="3454887" cy="46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46" dirty="0"/>
          </a:p>
        </p:txBody>
      </p:sp>
      <p:sp>
        <p:nvSpPr>
          <p:cNvPr id="6" name="文本框 5"/>
          <p:cNvSpPr txBox="1"/>
          <p:nvPr/>
        </p:nvSpPr>
        <p:spPr>
          <a:xfrm>
            <a:off x="1797751" y="2570874"/>
            <a:ext cx="3050189" cy="61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导出尺寸为：</a:t>
            </a:r>
            <a:r>
              <a:rPr kumimoji="1" lang="en-US" altLang="zh-CN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900px</a:t>
            </a:r>
            <a:r>
              <a:rPr kumimoji="1" lang="zh-CN" altLang="en-US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694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x 500px</a:t>
            </a:r>
            <a:endParaRPr kumimoji="1" lang="zh-CN" altLang="en-US" sz="1694" b="1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如何设计博客封面图片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半撇私塾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下载背景图片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8" y="1985267"/>
            <a:ext cx="2641600" cy="1280160"/>
          </a:xfrm>
        </p:spPr>
      </p:pic>
      <p:sp>
        <p:nvSpPr>
          <p:cNvPr id="7" name="文本占位符 6"/>
          <p:cNvSpPr>
            <a:spLocks noGrp="1"/>
          </p:cNvSpPr>
          <p:nvPr>
            <p:ph type="body" idx="4294967295"/>
          </p:nvPr>
        </p:nvSpPr>
        <p:spPr>
          <a:xfrm>
            <a:off x="0" y="1444625"/>
            <a:ext cx="4587875" cy="2413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 err="1"/>
              <a:t>Unsplash</a:t>
            </a:r>
            <a:r>
              <a:rPr kumimoji="1" lang="zh-CN" altLang="en-US" dirty="0"/>
              <a:t>下载图片，图片整体略带模糊，适合做背景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quarter" idx="429496729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1978025"/>
            <a:ext cx="2641600" cy="1287463"/>
          </a:xfrm>
        </p:spPr>
      </p:pic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选取背景蒙层颜色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677889" y="1158240"/>
            <a:ext cx="4516257" cy="56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016" dirty="0"/>
              <a:t>从</a:t>
            </a:r>
            <a:r>
              <a:rPr kumimoji="1" lang="en-US" altLang="zh-CN" sz="1016" dirty="0"/>
              <a:t>Material</a:t>
            </a:r>
            <a:r>
              <a:rPr kumimoji="1" lang="zh-CN" altLang="en-US" sz="1016" dirty="0"/>
              <a:t> </a:t>
            </a:r>
            <a:r>
              <a:rPr kumimoji="1" lang="en-US" altLang="zh-CN" sz="1016" dirty="0"/>
              <a:t>Design</a:t>
            </a:r>
            <a:r>
              <a:rPr kumimoji="1" lang="zh-CN" altLang="en-US" sz="1016" dirty="0"/>
              <a:t> 选取符合主题的颜色做背景蒙层，颜色</a:t>
            </a:r>
            <a:r>
              <a:rPr lang="zh-CN" altLang="en-US" sz="1016" dirty="0"/>
              <a:t>透明度大约在</a:t>
            </a:r>
            <a:r>
              <a:rPr lang="en-US" altLang="zh-CN" sz="1016" dirty="0"/>
              <a:t>20%</a:t>
            </a:r>
            <a:r>
              <a:rPr lang="zh-CN" altLang="en-US" sz="1016" dirty="0"/>
              <a:t>左右。</a:t>
            </a:r>
            <a:r>
              <a:rPr lang="en-US" altLang="zh-CN" sz="1016" dirty="0"/>
              <a:t> https://material.io/color/#!/?view.left=0&amp;view.right=0&amp;primary.color=1565C0</a:t>
            </a:r>
            <a:endParaRPr lang="zh-CN" altLang="en-US" sz="1016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6" y="1593589"/>
            <a:ext cx="4050372" cy="2048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5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填充标题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665029" y="1158240"/>
            <a:ext cx="5648292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524" dirty="0"/>
              <a:t>标题不能超过</a:t>
            </a:r>
            <a:r>
              <a:rPr kumimoji="1" lang="en-US" altLang="zh-CN" sz="1524" dirty="0"/>
              <a:t>3</a:t>
            </a:r>
            <a:r>
              <a:rPr kumimoji="1" lang="zh-CN" altLang="en-US" sz="1524" dirty="0"/>
              <a:t>行，并且位于正方形「参考线」安全区域内。</a:t>
            </a:r>
            <a:endParaRPr lang="zh-CN" altLang="en-US" sz="1524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29" y="1707826"/>
            <a:ext cx="3275207" cy="183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4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导出图片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图片名称</a:t>
            </a:r>
            <a:r>
              <a:rPr kumimoji="1" lang="zh-CN" altLang="en-US" dirty="0" smtClean="0"/>
              <a:t>：日期</a:t>
            </a:r>
            <a:r>
              <a:rPr kumimoji="1" lang="en-US" altLang="zh-CN" smtClean="0"/>
              <a:t>-</a:t>
            </a:r>
            <a:r>
              <a:rPr kumimoji="1" lang="zh-CN" altLang="en-US" smtClean="0"/>
              <a:t>文章</a:t>
            </a:r>
            <a:r>
              <a:rPr kumimoji="1" lang="zh-CN" altLang="en-US" dirty="0"/>
              <a:t>英文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图片大小：压缩至</a:t>
            </a:r>
            <a:r>
              <a:rPr kumimoji="1" lang="en-US" altLang="zh-CN" dirty="0"/>
              <a:t>100K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图片格式：</a:t>
            </a:r>
            <a:r>
              <a:rPr kumimoji="1" lang="en-US" altLang="zh-CN" dirty="0"/>
              <a:t>JPG</a:t>
            </a:r>
            <a:r>
              <a:rPr kumimoji="1"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" y="1270000"/>
            <a:ext cx="2234686" cy="2234686"/>
          </a:xfrm>
          <a:prstGeom prst="rect">
            <a:avLst/>
          </a:prstGeom>
        </p:spPr>
      </p:pic>
      <p:sp>
        <p:nvSpPr>
          <p:cNvPr id="7" name="竖排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灵感来源</a:t>
            </a:r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455</TotalTime>
  <Words>116</Words>
  <Application>Microsoft Macintosh PowerPoint</Application>
  <PresentationFormat>自定义</PresentationFormat>
  <Paragraphs>18</Paragraphs>
  <Slides>8</Slides>
  <Notes>1</Notes>
  <HiddenSlides>6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DengXian</vt:lpstr>
      <vt:lpstr>Heiti SC Light</vt:lpstr>
      <vt:lpstr>Tw Cen MT</vt:lpstr>
      <vt:lpstr>Tw Cen MT Condensed</vt:lpstr>
      <vt:lpstr>Wingdings 3</vt:lpstr>
      <vt:lpstr>华文仿宋</vt:lpstr>
      <vt:lpstr>微软雅黑</vt:lpstr>
      <vt:lpstr>积分</vt:lpstr>
      <vt:lpstr>PowerPoint 演示文稿</vt:lpstr>
      <vt:lpstr>PowerPoint 演示文稿</vt:lpstr>
      <vt:lpstr>如何设计博客封面图片</vt:lpstr>
      <vt:lpstr>下载背景图片</vt:lpstr>
      <vt:lpstr>选取背景蒙层颜色</vt:lpstr>
      <vt:lpstr>填充标题</vt:lpstr>
      <vt:lpstr>导出图片</vt:lpstr>
      <vt:lpstr>灵感来源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麻泽宇</dc:creator>
  <cp:lastModifiedBy>BP W.</cp:lastModifiedBy>
  <cp:revision>49</cp:revision>
  <cp:lastPrinted>2017-07-13T04:35:34Z</cp:lastPrinted>
  <dcterms:created xsi:type="dcterms:W3CDTF">2017-07-11T13:30:02Z</dcterms:created>
  <dcterms:modified xsi:type="dcterms:W3CDTF">2017-12-08T14:05:56Z</dcterms:modified>
</cp:coreProperties>
</file>